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2" r:id="rId3"/>
    <p:sldId id="258" r:id="rId4"/>
    <p:sldId id="272" r:id="rId5"/>
    <p:sldId id="263" r:id="rId6"/>
    <p:sldId id="267" r:id="rId7"/>
    <p:sldId id="268" r:id="rId8"/>
    <p:sldId id="270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74" y="84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4E986-1E17-4FAF-9983-EF9FE6B50AC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E61AC-3B60-4A2D-A1D4-ADCE934663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F2891-E113-4E7B-99E9-CAC10AE63A85}" type="slidenum">
              <a:rPr lang="en-US"/>
              <a:pPr/>
              <a:t>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79592-F6A9-46F3-AEDA-1754272FC751}" type="slidenum">
              <a:rPr lang="en-US"/>
              <a:pPr/>
              <a:t>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Calibrating Outdoor Webcams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we learn about a </a:t>
            </a:r>
            <a:r>
              <a:rPr lang="en-US" dirty="0" smtClean="0">
                <a:solidFill>
                  <a:srgbClr val="FF0000"/>
                </a:solidFill>
              </a:rPr>
              <a:t>static outdoor camera</a:t>
            </a:r>
            <a:r>
              <a:rPr lang="en-US" dirty="0" smtClean="0"/>
              <a:t> using </a:t>
            </a:r>
            <a:r>
              <a:rPr lang="en-US" dirty="0" smtClean="0">
                <a:solidFill>
                  <a:srgbClr val="FF0000"/>
                </a:solidFill>
              </a:rPr>
              <a:t>only time-stamped images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Scene structure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613" y="5486400"/>
            <a:ext cx="131976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lum contrast="31000"/>
          </a:blip>
          <a:srcRect/>
          <a:stretch>
            <a:fillRect/>
          </a:stretch>
        </p:blipFill>
        <p:spPr bwMode="auto">
          <a:xfrm>
            <a:off x="4011133" y="5486400"/>
            <a:ext cx="1086416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4301" y="5486400"/>
            <a:ext cx="15430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4101" y="5486400"/>
            <a:ext cx="109549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6268" y="5486400"/>
            <a:ext cx="131159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research</a:t>
            </a:r>
            <a:r>
              <a:rPr lang="en-US" dirty="0" smtClean="0"/>
              <a:t> : there are many outdoor webcams and existing techniques are inadequate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research</a:t>
            </a:r>
            <a:r>
              <a:rPr lang="en-US" dirty="0" smtClean="0"/>
              <a:t> : few attempts to work with images of a scene captured over such a long time-scale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practical application</a:t>
            </a:r>
            <a:r>
              <a:rPr lang="en-US" dirty="0" smtClean="0"/>
              <a:t> : calibrating distributed camera networks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8F0F108-1900-475F-B218-4DD4C9466888}" type="datetime1">
              <a:rPr lang="en-US"/>
              <a:pPr/>
              <a:t>2/25/2008</a:t>
            </a:fld>
            <a:endParaRPr lang="en-US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Nathan Jacobs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874CE1-29DC-4D18-A6FC-0E7A64D06C10}" type="slidenum">
              <a:rPr lang="en-US"/>
              <a:pPr/>
              <a:t>3</a:t>
            </a:fld>
            <a:endParaRPr lang="en-US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Archive </a:t>
            </a:r>
            <a:r>
              <a:rPr lang="en-US" smtClean="0"/>
              <a:t>of Many </a:t>
            </a:r>
            <a:r>
              <a:rPr lang="en-US" dirty="0" smtClean="0"/>
              <a:t>Outdoor Scenes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1000 webcams</a:t>
            </a:r>
          </a:p>
          <a:p>
            <a:pPr eaLnBrk="1" hangingPunct="1">
              <a:buNone/>
            </a:pPr>
            <a:r>
              <a:rPr lang="en-US" dirty="0" smtClean="0"/>
              <a:t>x        2 years</a:t>
            </a:r>
          </a:p>
          <a:p>
            <a:pPr eaLnBrk="1" hangingPunct="1">
              <a:buNone/>
            </a:pPr>
            <a:r>
              <a:rPr lang="en-US" dirty="0" smtClean="0"/>
              <a:t>20 million images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27657" name="Picture 9" descr="mostUnusu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4953000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0" name="Picture 15" descr="http://crunchy.cs.wustl.edu/results/4/curren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4572000"/>
            <a:ext cx="3352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1" name="Picture 17" descr="http://crunchy.cs.wustl.edu/results/33/current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5720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5" descr="mostUnusua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96200" y="3886200"/>
            <a:ext cx="1447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7" descr="mostUnusua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8100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9" name="Picture 13" descr="mostUnusual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3962400"/>
            <a:ext cx="12954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34000" y="1447800"/>
            <a:ext cx="302758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Connector 17"/>
          <p:cNvCxnSpPr/>
          <p:nvPr/>
        </p:nvCxnSpPr>
        <p:spPr>
          <a:xfrm>
            <a:off x="533400" y="2819367"/>
            <a:ext cx="2895600" cy="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 components coefficients of natural scenes are consistent.</a:t>
            </a:r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8519E58-AB41-4E12-8DC9-6C431948291F}" type="datetime1">
              <a:rPr lang="en-US"/>
              <a:pPr/>
              <a:t>2/25/2008</a:t>
            </a:fld>
            <a:endParaRPr lang="en-US"/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Nathan Jacobs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B89800-3CA7-4571-8C78-88BE70B6F585}" type="slidenum">
              <a:rPr lang="en-US"/>
              <a:pPr/>
              <a:t>4</a:t>
            </a:fld>
            <a:endParaRPr lang="en-US"/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3"/>
          <a:srcRect b="2483"/>
          <a:stretch>
            <a:fillRect/>
          </a:stretch>
        </p:blipFill>
        <p:spPr bwMode="auto">
          <a:xfrm>
            <a:off x="0" y="16764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0" y="7086600"/>
            <a:ext cx="9144000" cy="2124075"/>
            <a:chOff x="0" y="2982"/>
            <a:chExt cx="5760" cy="1338"/>
          </a:xfrm>
        </p:grpSpPr>
        <p:pic>
          <p:nvPicPr>
            <p:cNvPr id="28681" name="Picture 6" descr="The image “http://crunchy.cs.wustl.edu/results/466/colorcode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2982"/>
              <a:ext cx="1920" cy="1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2" name="Picture 8" descr="colorcod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4" y="2988"/>
              <a:ext cx="1776" cy="1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3" name="Picture 10" descr="colorcod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84" y="2988"/>
              <a:ext cx="1776" cy="1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1371600" y="304800"/>
            <a:ext cx="487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TODO : this slide should be remade with better looking PCA coefficients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b="6667"/>
          <a:stretch>
            <a:fillRect/>
          </a:stretch>
        </p:blipFill>
        <p:spPr bwMode="auto">
          <a:xfrm>
            <a:off x="3048000" y="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b="6667"/>
          <a:stretch>
            <a:fillRect/>
          </a:stretch>
        </p:blipFill>
        <p:spPr bwMode="auto">
          <a:xfrm>
            <a:off x="6096000" y="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 b="6667"/>
          <a:stretch>
            <a:fillRect/>
          </a:stretch>
        </p:blipFill>
        <p:spPr bwMode="auto">
          <a:xfrm>
            <a:off x="0" y="23622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 b="6667"/>
          <a:stretch>
            <a:fillRect/>
          </a:stretch>
        </p:blipFill>
        <p:spPr bwMode="auto">
          <a:xfrm>
            <a:off x="3048000" y="47244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 b="6667"/>
          <a:stretch>
            <a:fillRect/>
          </a:stretch>
        </p:blipFill>
        <p:spPr bwMode="auto">
          <a:xfrm>
            <a:off x="6096000" y="23622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 b="6667"/>
          <a:stretch>
            <a:fillRect/>
          </a:stretch>
        </p:blipFill>
        <p:spPr bwMode="auto">
          <a:xfrm>
            <a:off x="0" y="47244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/>
          <a:srcRect b="6667"/>
          <a:stretch>
            <a:fillRect/>
          </a:stretch>
        </p:blipFill>
        <p:spPr bwMode="auto">
          <a:xfrm>
            <a:off x="3048000" y="23622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/>
          <a:srcRect b="6667"/>
          <a:stretch>
            <a:fillRect/>
          </a:stretch>
        </p:blipFill>
        <p:spPr bwMode="auto">
          <a:xfrm>
            <a:off x="6096000" y="47244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/>
          <a:srcRect b="6667"/>
          <a:stretch>
            <a:fillRect/>
          </a:stretch>
        </p:blipFill>
        <p:spPr bwMode="auto">
          <a:xfrm>
            <a:off x="0" y="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Localization using satellite imagery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222421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523999"/>
            <a:ext cx="5943600" cy="531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satellite images from webcams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" y="2311400"/>
            <a:ext cx="85094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acobsn\Documents\Presentations\2007 CVPR - Consistent Temporal Variations\imbig_me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3152"/>
            <a:ext cx="13747740" cy="69311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acobsn\Documents\Presentations\2007 CVPR - Consistent Temporal Variations\imbig_colorcod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13753782" cy="693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116</Words>
  <Application>Microsoft Office PowerPoint</Application>
  <PresentationFormat>On-screen Show (4:3)</PresentationFormat>
  <Paragraphs>27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Calibrating Outdoor Webcams</vt:lpstr>
      <vt:lpstr>Why do we care?</vt:lpstr>
      <vt:lpstr>Archive of Many Outdoor Scenes</vt:lpstr>
      <vt:lpstr>Principle components coefficients of natural scenes are consistent.</vt:lpstr>
      <vt:lpstr>Slide 5</vt:lpstr>
      <vt:lpstr>Localization using satellite imagery</vt:lpstr>
      <vt:lpstr>Predicting satellite images from webcams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Nathan Jacobs</dc:creator>
  <cp:lastModifiedBy>Nathan Jacobs</cp:lastModifiedBy>
  <cp:revision>76</cp:revision>
  <dcterms:created xsi:type="dcterms:W3CDTF">2006-08-16T00:00:00Z</dcterms:created>
  <dcterms:modified xsi:type="dcterms:W3CDTF">2008-02-26T03:10:06Z</dcterms:modified>
</cp:coreProperties>
</file>